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36FF510-00A7-4DA4-A319-4F256417C319}" type="datetimeFigureOut">
              <a:rPr lang="hr-HR" smtClean="0"/>
              <a:t>11.6.2022.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1161A4DC-8631-4CBA-A4DB-440DB31A8DBB}" type="slidenum">
              <a:rPr lang="hr-HR" smtClean="0"/>
              <a:t>‹#›</a:t>
            </a:fld>
            <a:endParaRPr lang="hr-HR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2925086"/>
          </a:xfrm>
        </p:spPr>
        <p:txBody>
          <a:bodyPr>
            <a:noAutofit/>
          </a:bodyPr>
          <a:lstStyle/>
          <a:p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br>
              <a:rPr lang="hr-HR" sz="5400" dirty="0"/>
            </a:br>
            <a:r>
              <a:rPr lang="hr-HR" sz="5400" dirty="0"/>
              <a:t>POSTUPCI  KOJI  ‘PALE’</a:t>
            </a:r>
            <a:br>
              <a:rPr lang="hr-HR" sz="5400" dirty="0"/>
            </a:br>
            <a:endParaRPr lang="hr-HR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4315240"/>
          </a:xfrm>
        </p:spPr>
        <p:txBody>
          <a:bodyPr>
            <a:normAutofit/>
          </a:bodyPr>
          <a:lstStyle/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endParaRPr lang="hr-HR" dirty="0"/>
          </a:p>
          <a:p>
            <a:r>
              <a:rPr lang="hr-HR" dirty="0"/>
              <a:t>UČITELJSKO VIJEĆE </a:t>
            </a:r>
          </a:p>
          <a:p>
            <a:r>
              <a:rPr lang="hr-HR" dirty="0"/>
              <a:t>OŠ KLOŠTAR PODRAVSKI</a:t>
            </a:r>
          </a:p>
          <a:p>
            <a:r>
              <a:rPr lang="hr-HR" dirty="0"/>
              <a:t>Renata Bratanović Palaić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4800" dirty="0"/>
              <a:t>TEMELJI SVIH POSTUPAKA</a:t>
            </a:r>
            <a:r>
              <a:rPr lang="hr-HR" dirty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hr-HR" sz="5400" dirty="0"/>
              <a:t>POHVALA</a:t>
            </a:r>
          </a:p>
          <a:p>
            <a:pPr>
              <a:buNone/>
            </a:pPr>
            <a:endParaRPr lang="hr-HR" sz="5400" dirty="0"/>
          </a:p>
        </p:txBody>
      </p:sp>
      <p:pic>
        <p:nvPicPr>
          <p:cNvPr id="4" name="Picture 3" descr="preuzm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829" y="2636912"/>
            <a:ext cx="3439323" cy="370441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hr-HR" sz="4800" dirty="0"/>
            </a:br>
            <a:br>
              <a:rPr lang="hr-HR" sz="4800" dirty="0"/>
            </a:br>
            <a:r>
              <a:rPr lang="hr-HR" sz="4800" dirty="0"/>
              <a:t>POŠTOVANJE</a:t>
            </a:r>
            <a:br>
              <a:rPr lang="hr-HR" sz="4800" dirty="0"/>
            </a:br>
            <a:br>
              <a:rPr lang="hr-HR" sz="4800" dirty="0"/>
            </a:br>
            <a:endParaRPr lang="hr-HR" sz="4800" dirty="0"/>
          </a:p>
        </p:txBody>
      </p:sp>
      <p:pic>
        <p:nvPicPr>
          <p:cNvPr id="4" name="Content Placeholder 3" descr="images (4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79712" y="1433935"/>
            <a:ext cx="5616624" cy="4764923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hr-HR" sz="4800" dirty="0"/>
            </a:br>
            <a:r>
              <a:rPr lang="hr-HR" sz="4800" dirty="0"/>
              <a:t>PRAVEDNOST</a:t>
            </a:r>
            <a:br>
              <a:rPr lang="hr-HR" sz="4800" dirty="0"/>
            </a:br>
            <a:endParaRPr lang="hr-HR" sz="4800" dirty="0"/>
          </a:p>
        </p:txBody>
      </p:sp>
      <p:pic>
        <p:nvPicPr>
          <p:cNvPr id="4" name="Content Placeholder 3" descr="equality-doesnt-mean-justic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252480"/>
            <a:ext cx="6852369" cy="5076983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hr-HR" sz="4800" dirty="0"/>
            </a:br>
            <a:r>
              <a:rPr lang="hr-HR" sz="4800" dirty="0"/>
              <a:t>DOSLJEDNOST</a:t>
            </a:r>
            <a:br>
              <a:rPr lang="hr-HR" sz="4800" dirty="0"/>
            </a:br>
            <a:endParaRPr lang="hr-HR" sz="4800" dirty="0"/>
          </a:p>
        </p:txBody>
      </p:sp>
      <p:pic>
        <p:nvPicPr>
          <p:cNvPr id="4" name="Content Placeholder 3" descr="images (3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90196" y="1456630"/>
            <a:ext cx="6021078" cy="449265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 SAD POSTUPCI!!!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3600" dirty="0"/>
              <a:t>USTAJANJE I POZDRAVLJANJE PRIJE POČETKA SATA</a:t>
            </a:r>
          </a:p>
          <a:p>
            <a:pPr>
              <a:buNone/>
            </a:pPr>
            <a:endParaRPr lang="hr-HR" sz="3600" dirty="0"/>
          </a:p>
          <a:p>
            <a:r>
              <a:rPr lang="hr-HR" sz="3600" dirty="0"/>
              <a:t>OGRANIČAVANJE VREMENA ZA ODLAZAK NA WC</a:t>
            </a:r>
          </a:p>
          <a:p>
            <a:pPr>
              <a:buNone/>
            </a:pPr>
            <a:endParaRPr lang="hr-HR" sz="3600" dirty="0"/>
          </a:p>
          <a:p>
            <a:r>
              <a:rPr lang="hr-HR" sz="3600" dirty="0"/>
              <a:t>VJEŽBE DISANJA</a:t>
            </a:r>
          </a:p>
          <a:p>
            <a:pPr>
              <a:buNone/>
            </a:pPr>
            <a:endParaRPr lang="hr-HR" sz="3600" dirty="0"/>
          </a:p>
          <a:p>
            <a:pPr>
              <a:buNone/>
            </a:pPr>
            <a:endParaRPr lang="hr-HR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764704"/>
            <a:ext cx="7498080" cy="5483696"/>
          </a:xfrm>
        </p:spPr>
        <p:txBody>
          <a:bodyPr/>
          <a:lstStyle/>
          <a:p>
            <a:r>
              <a:rPr lang="hr-HR" sz="3600" dirty="0"/>
              <a:t>PEČATI S OHRABRUJUĆIM PORUKAMA</a:t>
            </a:r>
          </a:p>
          <a:p>
            <a:endParaRPr lang="hr-HR" sz="3600" dirty="0"/>
          </a:p>
          <a:p>
            <a:r>
              <a:rPr lang="hr-HR" sz="3600" dirty="0"/>
              <a:t>ODABIR POMAGAČA</a:t>
            </a:r>
          </a:p>
          <a:p>
            <a:pPr>
              <a:buNone/>
            </a:pPr>
            <a:endParaRPr lang="hr-HR" sz="3600" dirty="0"/>
          </a:p>
          <a:p>
            <a:r>
              <a:rPr lang="hr-HR" sz="3600" dirty="0"/>
              <a:t>SLANJE PISANIH RADOVA (PROJEKATA) MAILOM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836712"/>
            <a:ext cx="7498080" cy="5411688"/>
          </a:xfrm>
        </p:spPr>
        <p:txBody>
          <a:bodyPr/>
          <a:lstStyle/>
          <a:p>
            <a:r>
              <a:rPr lang="hr-HR" sz="3600" dirty="0"/>
              <a:t>TABELA S DATUMIMA (SAMOSTALNO SE UPISUJU ZA ODRŽAVANJE PREZENTACIJE)</a:t>
            </a:r>
          </a:p>
          <a:p>
            <a:endParaRPr lang="hr-HR" sz="3600" dirty="0"/>
          </a:p>
          <a:p>
            <a:r>
              <a:rPr lang="hr-HR" sz="3600" dirty="0"/>
              <a:t>OCJENJIVANJE SVOJIH PRIJATELJA U RAZREDU - KRITERIJI</a:t>
            </a:r>
          </a:p>
          <a:p>
            <a:endParaRPr lang="hr-HR" sz="3600" dirty="0"/>
          </a:p>
          <a:p>
            <a:r>
              <a:rPr lang="hr-HR" sz="3600" dirty="0"/>
              <a:t>VAŽNIJI DOGAĐAJI – PREZENTACIJA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0261001_f4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123728" y="338634"/>
            <a:ext cx="6192688" cy="6192688"/>
          </a:xfr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73</TotalTime>
  <Words>99</Words>
  <Application>Microsoft Office PowerPoint</Application>
  <PresentationFormat>Prikaz na zaslonu (4:3)</PresentationFormat>
  <Paragraphs>31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Gill Sans MT</vt:lpstr>
      <vt:lpstr>Verdana</vt:lpstr>
      <vt:lpstr>Wingdings 2</vt:lpstr>
      <vt:lpstr>Solstice</vt:lpstr>
      <vt:lpstr>                POSTUPCI  KOJI  ‘PALE’ </vt:lpstr>
      <vt:lpstr>TEMELJI SVIH POSTUPAKA:</vt:lpstr>
      <vt:lpstr>  POŠTOVANJE  </vt:lpstr>
      <vt:lpstr> PRAVEDNOST </vt:lpstr>
      <vt:lpstr> DOSLJEDNOST </vt:lpstr>
      <vt:lpstr>A SAD POSTUPCI!!!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POSTUPCI  KOJI  ‘PALE’ </dc:title>
  <dc:creator>Korisnik</dc:creator>
  <cp:lastModifiedBy>Renata Bratanović Palaić</cp:lastModifiedBy>
  <cp:revision>18</cp:revision>
  <dcterms:created xsi:type="dcterms:W3CDTF">2016-11-21T19:06:07Z</dcterms:created>
  <dcterms:modified xsi:type="dcterms:W3CDTF">2022-06-11T13:47:13Z</dcterms:modified>
</cp:coreProperties>
</file>